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sldIdLst>
    <p:sldId id="256" r:id="rId5"/>
    <p:sldId id="257" r:id="rId6"/>
    <p:sldId id="258" r:id="rId7"/>
    <p:sldId id="259" r:id="rId8"/>
    <p:sldId id="263" r:id="rId9"/>
    <p:sldId id="266" r:id="rId10"/>
    <p:sldId id="264" r:id="rId11"/>
    <p:sldId id="265" r:id="rId12"/>
    <p:sldId id="269" r:id="rId13"/>
    <p:sldId id="270" r:id="rId14"/>
    <p:sldId id="271" r:id="rId15"/>
    <p:sldId id="260" r:id="rId16"/>
    <p:sldId id="262" r:id="rId17"/>
    <p:sldId id="26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4C916F-D9C9-412B-A772-0388D291C2C0}" v="15" dt="2022-01-13T17:06:52.3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299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158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839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678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937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524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952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736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220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189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11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7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698" r:id="rId6"/>
    <p:sldLayoutId id="2147483694" r:id="rId7"/>
    <p:sldLayoutId id="2147483695" r:id="rId8"/>
    <p:sldLayoutId id="2147483696" r:id="rId9"/>
    <p:sldLayoutId id="2147483697" r:id="rId10"/>
    <p:sldLayoutId id="21474836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atercolor abstract background">
            <a:extLst>
              <a:ext uri="{FF2B5EF4-FFF2-40B4-BE49-F238E27FC236}">
                <a16:creationId xmlns:a16="http://schemas.microsoft.com/office/drawing/2014/main" id="{7B103874-0489-455F-BCB7-7DBDD7C05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9" r="-1" b="1399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ACA641-6D92-460B-94C7-2D999BDC4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"/>
            <a:ext cx="9144000" cy="98107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Problem statement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6CDD28-BD77-47D5-9B97-372876BF5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596" y="2327929"/>
            <a:ext cx="9722132" cy="146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90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5D3818-A489-4F63-AA19-8F629C1A3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10" y="429869"/>
            <a:ext cx="7670939" cy="599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4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62E9E2-5778-4961-BD42-F23EBAC94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205" y="539893"/>
            <a:ext cx="7597919" cy="577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19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63A32B3-65F0-4373-B215-42FC7CC560A1}"/>
              </a:ext>
            </a:extLst>
          </p:cNvPr>
          <p:cNvSpPr txBox="1"/>
          <p:nvPr/>
        </p:nvSpPr>
        <p:spPr>
          <a:xfrm>
            <a:off x="1117600" y="554152"/>
            <a:ext cx="98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Solution: Logic circuit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66CE65A-B083-4BE0-A7CE-D294AAE17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130" y="1472473"/>
            <a:ext cx="6267516" cy="51036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0E5C7F-62EA-4A96-B348-9190F04AAF61}"/>
              </a:ext>
            </a:extLst>
          </p:cNvPr>
          <p:cNvSpPr txBox="1"/>
          <p:nvPr/>
        </p:nvSpPr>
        <p:spPr>
          <a:xfrm>
            <a:off x="8183955" y="5846408"/>
            <a:ext cx="3715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drawing was already pretty</a:t>
            </a:r>
          </a:p>
          <a:p>
            <a:r>
              <a:rPr lang="en-US" dirty="0"/>
              <a:t>Complicated so I didn’t write the </a:t>
            </a:r>
          </a:p>
          <a:p>
            <a:r>
              <a:rPr lang="en-US" dirty="0"/>
              <a:t>Variables on it </a:t>
            </a:r>
          </a:p>
        </p:txBody>
      </p:sp>
    </p:spTree>
    <p:extLst>
      <p:ext uri="{BB962C8B-B14F-4D97-AF65-F5344CB8AC3E}">
        <p14:creationId xmlns:p14="http://schemas.microsoft.com/office/powerpoint/2010/main" val="1905308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E1662D-8367-4907-AA56-DD321D34557D}"/>
              </a:ext>
            </a:extLst>
          </p:cNvPr>
          <p:cNvSpPr txBox="1"/>
          <p:nvPr/>
        </p:nvSpPr>
        <p:spPr>
          <a:xfrm>
            <a:off x="1391920" y="554152"/>
            <a:ext cx="9621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Boolean function and its simplification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B3C2B-F348-45FC-A099-96241EC32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326" y="1693079"/>
            <a:ext cx="8229542" cy="261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27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E1662D-8367-4907-AA56-DD321D34557D}"/>
              </a:ext>
            </a:extLst>
          </p:cNvPr>
          <p:cNvSpPr txBox="1"/>
          <p:nvPr/>
        </p:nvSpPr>
        <p:spPr>
          <a:xfrm>
            <a:off x="1391920" y="554152"/>
            <a:ext cx="9621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Veitch-Karnaugh diagram method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C06473-7B26-4D93-9861-41BD935FB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082" y="1303684"/>
            <a:ext cx="7062090" cy="5000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846F8F-E9D4-455C-921B-EC19323EC764}"/>
              </a:ext>
            </a:extLst>
          </p:cNvPr>
          <p:cNvSpPr txBox="1"/>
          <p:nvPr/>
        </p:nvSpPr>
        <p:spPr>
          <a:xfrm>
            <a:off x="7789653" y="5676181"/>
            <a:ext cx="2467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simplified circuit</a:t>
            </a:r>
          </a:p>
        </p:txBody>
      </p:sp>
    </p:spTree>
    <p:extLst>
      <p:ext uri="{BB962C8B-B14F-4D97-AF65-F5344CB8AC3E}">
        <p14:creationId xmlns:p14="http://schemas.microsoft.com/office/powerpoint/2010/main" val="3250231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E1662D-8367-4907-AA56-DD321D34557D}"/>
              </a:ext>
            </a:extLst>
          </p:cNvPr>
          <p:cNvSpPr txBox="1"/>
          <p:nvPr/>
        </p:nvSpPr>
        <p:spPr>
          <a:xfrm>
            <a:off x="1391920" y="554152"/>
            <a:ext cx="9621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simplified circuit’s drawing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BE760-1313-4239-ABCE-DD5BEBD88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20" y="2314530"/>
            <a:ext cx="6764967" cy="273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27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090BB-316A-42E0-91C3-96760747B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9396542" cy="56749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/>
              <a:t>Theoretical results</a:t>
            </a:r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000660-04CC-4868-877B-A42D8D83A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079" y="893218"/>
            <a:ext cx="9256451" cy="5541926"/>
          </a:xfrm>
        </p:spPr>
      </p:pic>
    </p:spTree>
    <p:extLst>
      <p:ext uri="{BB962C8B-B14F-4D97-AF65-F5344CB8AC3E}">
        <p14:creationId xmlns:p14="http://schemas.microsoft.com/office/powerpoint/2010/main" val="2650729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21611F1-6E66-4960-A95E-302BB3615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230" y="466306"/>
            <a:ext cx="8889540" cy="5639854"/>
          </a:xfrm>
        </p:spPr>
      </p:pic>
    </p:spTree>
    <p:extLst>
      <p:ext uri="{BB962C8B-B14F-4D97-AF65-F5344CB8AC3E}">
        <p14:creationId xmlns:p14="http://schemas.microsoft.com/office/powerpoint/2010/main" val="2378623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743D717-DF0F-48A0-B1B0-6ADF01B4C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205" y="554152"/>
            <a:ext cx="7968996" cy="614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36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1474D18-98B6-49D5-BB43-196590598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450" y="636534"/>
            <a:ext cx="8478127" cy="578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7B73CD-175C-4E5D-ACDB-FD24C7920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084" y="655812"/>
            <a:ext cx="9223832" cy="572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39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A35ACA-8FCA-405B-9F52-AF9FBD56A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615826"/>
            <a:ext cx="7661411" cy="562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13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F47FA2-1D68-4FE7-A11D-33AE7461C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825" y="631977"/>
            <a:ext cx="7372499" cy="559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15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40C19-40E9-47D3-933B-DE10D4215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953" y="407708"/>
            <a:ext cx="7655072" cy="604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2387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F4383B09E06749B7DD530C84419D64" ma:contentTypeVersion="2" ma:contentTypeDescription="Create a new document." ma:contentTypeScope="" ma:versionID="5fa607c6e864671fc7f64cb9e7c4d3a7">
  <xsd:schema xmlns:xsd="http://www.w3.org/2001/XMLSchema" xmlns:xs="http://www.w3.org/2001/XMLSchema" xmlns:p="http://schemas.microsoft.com/office/2006/metadata/properties" xmlns:ns2="468a07fd-8133-444d-9e08-49d6dbf795fe" targetNamespace="http://schemas.microsoft.com/office/2006/metadata/properties" ma:root="true" ma:fieldsID="702f9e85bfb647bfeb4e8a847635d217" ns2:_="">
    <xsd:import namespace="468a07fd-8133-444d-9e08-49d6dbf795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8a07fd-8133-444d-9e08-49d6dbf795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0280D9-386A-4B4C-B464-D29EF37C5AA1}">
  <ds:schemaRefs>
    <ds:schemaRef ds:uri="http://www.w3.org/XML/1998/namespace"/>
    <ds:schemaRef ds:uri="92780a60-d0dd-4258-b065-a00abe5f9a23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e4d6302e-f625-438b-9e92-12400038f509"/>
  </ds:schemaRefs>
</ds:datastoreItem>
</file>

<file path=customXml/itemProps2.xml><?xml version="1.0" encoding="utf-8"?>
<ds:datastoreItem xmlns:ds="http://schemas.openxmlformats.org/officeDocument/2006/customXml" ds:itemID="{6EC5BFF4-BBE2-43C6-9FDF-4D547687CA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C9B2D8-8750-4391-B247-9212A58E8F52}"/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37</Words>
  <Application>Microsoft Office PowerPoint</Application>
  <PresentationFormat>Widescreen</PresentationFormat>
  <Paragraphs>10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Univers</vt:lpstr>
      <vt:lpstr>GradientVTI</vt:lpstr>
      <vt:lpstr>Problem statement</vt:lpstr>
      <vt:lpstr>Theoretical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statement</dc:title>
  <dc:creator>Krisztina Horvath</dc:creator>
  <cp:lastModifiedBy>KRISZTINA-ALIZ HORVATH</cp:lastModifiedBy>
  <cp:revision>2</cp:revision>
  <dcterms:created xsi:type="dcterms:W3CDTF">2022-01-10T10:48:26Z</dcterms:created>
  <dcterms:modified xsi:type="dcterms:W3CDTF">2022-01-13T17:34:08Z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0x01010032F4383B09E06749B7DD530C84419D64</vt:lpwstr>
  </property>
</Properties>
</file>